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67" r:id="rId12"/>
    <p:sldId id="266" r:id="rId13"/>
    <p:sldId id="274" r:id="rId14"/>
    <p:sldId id="275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888ef4a-2d24-4d59-ba94-a319228dab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DHM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7f728efa-80b5-4724-83cf-1416b853a739?pitch-bytes=16324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4374" y="2195595"/>
            <a:ext cx="3143236" cy="7577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69103" y="1780261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jacobienne</a:t>
            </a:r>
            <a:endParaRPr lang="en-US" sz="1350" dirty="0"/>
          </a:p>
        </p:txBody>
      </p:sp>
      <p:pic>
        <p:nvPicPr>
          <p:cNvPr id="8" name="Image 2" descr="https://pitch-assets-ccb95893-de3f-4266-973c-20049231b248.s3.eu-west-1.amazonaws.com/47e7908d-7041-4487-b192-e26747023653?pitch-bytes=422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3516" y="2400744"/>
            <a:ext cx="2035484" cy="12344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36154" y="4032223"/>
            <a:ext cx="27432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Points singuliers</a:t>
            </a:r>
            <a:endParaRPr lang="en-US" sz="1350" dirty="0"/>
          </a:p>
        </p:txBody>
      </p:sp>
      <p:pic>
        <p:nvPicPr>
          <p:cNvPr id="10" name="Image 3" descr="https://pitch-assets-ccb95893-de3f-4266-973c-20049231b248.s3.eu-west-1.amazonaws.com/8a28b893-6fc0-4c99-9761-4c64bf713985?pitch-bytes=11294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90972" y="3216515"/>
            <a:ext cx="2667274" cy="11645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84389" y="4562576"/>
            <a:ext cx="790858" cy="2383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Positions</a:t>
            </a:r>
            <a:endParaRPr lang="en-US" sz="1350" dirty="0"/>
          </a:p>
        </p:txBody>
      </p:sp>
      <p:pic>
        <p:nvPicPr>
          <p:cNvPr id="12" name="Image 4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4584814-E803-23AF-47D5-D98FF742A890}"/>
              </a:ext>
            </a:extLst>
          </p:cNvPr>
          <p:cNvSpPr/>
          <p:nvPr/>
        </p:nvSpPr>
        <p:spPr>
          <a:xfrm>
            <a:off x="479737" y="380884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5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 du robot tourelle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2920962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simulation, ainsi qu'en analyse des performances.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3"/>
            <a:ext cx="7904681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Développer des algorithmes de détection d'obstacles.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U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tiliser la carte mère du robot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pour contrôler directement les servomoteurs et de la caméra.</a:t>
            </a: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172505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321</Words>
  <Application>Microsoft Office PowerPoint</Application>
  <PresentationFormat>Affichage à l'écran (16:9)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7</cp:revision>
  <dcterms:created xsi:type="dcterms:W3CDTF">2023-06-07T09:45:17Z</dcterms:created>
  <dcterms:modified xsi:type="dcterms:W3CDTF">2023-06-09T11:08:46Z</dcterms:modified>
</cp:coreProperties>
</file>